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898CAC7-5436-46D5-A91E-EACC44ABD3C3}" type="datetimeFigureOut">
              <a:rPr lang="fr-FR" smtClean="0"/>
              <a:t>14/11/2013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AEF4513-7F89-48D8-A3E1-4F806963128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112 CM1 Reisz\Rentrée\Textes littérature\cartable (Friot)\images\Cartable Friot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8" t="55377"/>
          <a:stretch/>
        </p:blipFill>
        <p:spPr bwMode="auto">
          <a:xfrm>
            <a:off x="5185698" y="4558615"/>
            <a:ext cx="2877059" cy="18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5636" y="775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Cartable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4627"/>
            <a:ext cx="1908212" cy="19927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3558" y="1620271"/>
            <a:ext cx="3816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Elephant" pitchFamily="18" charset="0"/>
              </a:rPr>
              <a:t>F</a:t>
            </a:r>
            <a:r>
              <a:rPr lang="fr-FR" sz="1600" dirty="0" smtClean="0">
                <a:latin typeface="Calibri" pitchFamily="34" charset="0"/>
              </a:rPr>
              <a:t>inies les vacances. L’école recommence</a:t>
            </a:r>
          </a:p>
          <a:p>
            <a:r>
              <a:rPr lang="fr-FR" sz="1600" dirty="0" smtClean="0">
                <a:latin typeface="Calibri" pitchFamily="34" charset="0"/>
              </a:rPr>
              <a:t>ce matin. Fouzia est contente. C’est bien, l’école, on peut jouer avec les copines. Fouzia prépare son cartable. Un cartable tout neuf. </a:t>
            </a:r>
          </a:p>
          <a:p>
            <a:r>
              <a:rPr lang="fr-FR" sz="1600" dirty="0" smtClean="0">
                <a:latin typeface="Calibri" pitchFamily="34" charset="0"/>
              </a:rPr>
              <a:t>Elle met dedans : un ballon, deux cahiers, la corde à sauter, le livre de mathématiques, une poupée Barbie, une trousse, deux bracelets, un classeur, le lapin en peluche, une règle.</a:t>
            </a:r>
          </a:p>
          <a:p>
            <a:r>
              <a:rPr lang="fr-FR" sz="1600" dirty="0" smtClean="0">
                <a:latin typeface="Calibri" pitchFamily="34" charset="0"/>
              </a:rPr>
              <a:t>Zut ! Il n’y a plus de place.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932" y="1948521"/>
            <a:ext cx="720080" cy="1440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67744" y="2420888"/>
            <a:ext cx="756084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44008" y="959922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Elephant" pitchFamily="18" charset="0"/>
              </a:rPr>
              <a:t>I</a:t>
            </a:r>
            <a:r>
              <a:rPr lang="fr-FR" sz="1600" dirty="0" smtClean="0">
                <a:latin typeface="Calibri" pitchFamily="34" charset="0"/>
              </a:rPr>
              <a:t>l y a encore des tas de choses à emporter : les gâteaux au chocolat, les rollers, les bonbons à la framboise et les habits de Barbie.</a:t>
            </a:r>
          </a:p>
          <a:p>
            <a:r>
              <a:rPr lang="fr-FR" sz="1600" dirty="0" smtClean="0">
                <a:latin typeface="Calibri" pitchFamily="34" charset="0"/>
              </a:rPr>
              <a:t>Elle enlève le moins important : les cahiers, le livre de mathématiques, la trousse, le classeur, la règle. Mais elle a beau tasser, les rollers et les habits de Barbie n’entrent pas.</a:t>
            </a:r>
          </a:p>
          <a:p>
            <a:r>
              <a:rPr lang="fr-FR" sz="1600" dirty="0" smtClean="0">
                <a:latin typeface="Calibri" pitchFamily="34" charset="0"/>
              </a:rPr>
              <a:t>Alors, elle téléphone à Lola, sa meilleure amie.</a:t>
            </a:r>
          </a:p>
          <a:p>
            <a:r>
              <a:rPr lang="fr-FR" sz="1600" dirty="0" smtClean="0">
                <a:latin typeface="Calibri" pitchFamily="34" charset="0"/>
              </a:rPr>
              <a:t>- Lola, il faut que tu viennes jouer chez moi. Je ne peux pas aller à l’école aujourd’hui. Mon cartable est trop petit.</a:t>
            </a:r>
          </a:p>
          <a:p>
            <a:endParaRPr lang="fr-FR" sz="1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3648" y="4392086"/>
            <a:ext cx="648072" cy="333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03648" y="4725144"/>
            <a:ext cx="3240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27684" y="4725144"/>
            <a:ext cx="1800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1600" y="2924944"/>
            <a:ext cx="432048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372200" y="1948521"/>
            <a:ext cx="936104" cy="2563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267744" y="4149080"/>
            <a:ext cx="504056" cy="2372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516216" y="3717032"/>
            <a:ext cx="576064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516216" y="3933056"/>
            <a:ext cx="504056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580112" y="419579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D’après  </a:t>
            </a:r>
            <a:r>
              <a:rPr lang="fr-FR" sz="1200" i="1" dirty="0">
                <a:latin typeface="Calibri" pitchFamily="34" charset="0"/>
              </a:rPr>
              <a:t>L</a:t>
            </a:r>
            <a:r>
              <a:rPr lang="fr-FR" sz="1200" i="1" dirty="0" smtClean="0">
                <a:latin typeface="Calibri" pitchFamily="34" charset="0"/>
              </a:rPr>
              <a:t>es histoires minute </a:t>
            </a:r>
            <a:r>
              <a:rPr lang="fr-FR" sz="1200" dirty="0" smtClean="0">
                <a:latin typeface="Calibri" pitchFamily="34" charset="0"/>
              </a:rPr>
              <a:t>de Bernard </a:t>
            </a:r>
            <a:r>
              <a:rPr lang="fr-FR" sz="1200" dirty="0" err="1" smtClean="0">
                <a:latin typeface="Calibri" pitchFamily="34" charset="0"/>
              </a:rPr>
              <a:t>Friot</a:t>
            </a:r>
            <a:endParaRPr lang="fr-F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112 CM1 Reisz\Rentrée\Textes littérature\cartable (Friot)\images\Cartable Friot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8" t="55377"/>
          <a:stretch/>
        </p:blipFill>
        <p:spPr bwMode="auto">
          <a:xfrm>
            <a:off x="5083584" y="4499352"/>
            <a:ext cx="2877059" cy="18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5636" y="775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Cartable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4627"/>
            <a:ext cx="1908212" cy="19927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3558" y="1620271"/>
            <a:ext cx="3816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Elephant" pitchFamily="18" charset="0"/>
              </a:rPr>
              <a:t>F</a:t>
            </a:r>
            <a:r>
              <a:rPr lang="fr-FR" sz="1600" dirty="0" smtClean="0">
                <a:latin typeface="Calibri" pitchFamily="34" charset="0"/>
              </a:rPr>
              <a:t>inies les vacances. L’école recommence</a:t>
            </a:r>
          </a:p>
          <a:p>
            <a:r>
              <a:rPr lang="fr-FR" sz="1600" dirty="0" smtClean="0">
                <a:latin typeface="Calibri" pitchFamily="34" charset="0"/>
              </a:rPr>
              <a:t>ce matin. Fouzia est contente. C’est bien, l’école, on peut jouer avec les copines. Fouzia prépare son cartable. Un cartable tout neuf. </a:t>
            </a:r>
          </a:p>
          <a:p>
            <a:r>
              <a:rPr lang="fr-FR" sz="1600" dirty="0" smtClean="0">
                <a:latin typeface="Calibri" pitchFamily="34" charset="0"/>
              </a:rPr>
              <a:t>Elle met dedans : un ballon, deux cahiers, la corde à sauter, le livre de mathématiques, une poupée Barbie, une trousse, deux bracelets, un classeur, le lapin en peluche, une règle.</a:t>
            </a:r>
          </a:p>
          <a:p>
            <a:r>
              <a:rPr lang="fr-FR" sz="1600" dirty="0" smtClean="0">
                <a:latin typeface="Calibri" pitchFamily="34" charset="0"/>
              </a:rPr>
              <a:t>Zut ! Il n’y a plus de place.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44008" y="959922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Elephant" pitchFamily="18" charset="0"/>
              </a:rPr>
              <a:t>I</a:t>
            </a:r>
            <a:r>
              <a:rPr lang="fr-FR" sz="1600" dirty="0" smtClean="0">
                <a:latin typeface="Calibri" pitchFamily="34" charset="0"/>
              </a:rPr>
              <a:t>l y a encore des tas de choses à emporter : les gâteaux au chocolat, les rollers, les bonbons à la framboise et les habits de Barbie.</a:t>
            </a:r>
          </a:p>
          <a:p>
            <a:r>
              <a:rPr lang="fr-FR" sz="1600" dirty="0" smtClean="0">
                <a:latin typeface="Calibri" pitchFamily="34" charset="0"/>
              </a:rPr>
              <a:t>Elle enlève le moins important : les cahiers, le livre de mathématiques, la trousse, le classeur, la règle. Mais elle a beau tasser, les rollers et les habits de Barbie n’entrent pas.</a:t>
            </a:r>
          </a:p>
          <a:p>
            <a:r>
              <a:rPr lang="fr-FR" sz="1600" dirty="0" smtClean="0">
                <a:latin typeface="Calibri" pitchFamily="34" charset="0"/>
              </a:rPr>
              <a:t>Alors, elle téléphone à Lola, sa meilleure amie.</a:t>
            </a:r>
          </a:p>
          <a:p>
            <a:r>
              <a:rPr lang="fr-FR" sz="1600" dirty="0" smtClean="0">
                <a:latin typeface="Calibri" pitchFamily="34" charset="0"/>
              </a:rPr>
              <a:t>- Lola, il faut que tu viennes jouer chez moi. Je ne peux pas aller à l’école aujourd’hui. Mon cartable est trop petit.</a:t>
            </a:r>
          </a:p>
          <a:p>
            <a:endParaRPr lang="fr-FR" sz="1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3648" y="4392086"/>
            <a:ext cx="648072" cy="333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03648" y="4725144"/>
            <a:ext cx="3240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27684" y="4725144"/>
            <a:ext cx="1800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580112" y="419579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D’après  </a:t>
            </a:r>
            <a:r>
              <a:rPr lang="fr-FR" sz="1200" i="1" dirty="0">
                <a:latin typeface="Calibri" pitchFamily="34" charset="0"/>
              </a:rPr>
              <a:t>L</a:t>
            </a:r>
            <a:r>
              <a:rPr lang="fr-FR" sz="1200" i="1" dirty="0" smtClean="0">
                <a:latin typeface="Calibri" pitchFamily="34" charset="0"/>
              </a:rPr>
              <a:t>es histoires minute </a:t>
            </a:r>
            <a:r>
              <a:rPr lang="fr-FR" sz="1200" dirty="0" smtClean="0">
                <a:latin typeface="Calibri" pitchFamily="34" charset="0"/>
              </a:rPr>
              <a:t>de Bernard </a:t>
            </a:r>
            <a:r>
              <a:rPr lang="fr-FR" sz="1200" dirty="0" err="1" smtClean="0">
                <a:latin typeface="Calibri" pitchFamily="34" charset="0"/>
              </a:rPr>
              <a:t>Friot</a:t>
            </a:r>
            <a:endParaRPr lang="fr-F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metalivr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metalivre</Template>
  <TotalTime>109</TotalTime>
  <Words>400</Words>
  <Application>Microsoft Office PowerPoint</Application>
  <PresentationFormat>Affichage à l'écran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metalivre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Bonté</dc:creator>
  <cp:lastModifiedBy>MURIEL</cp:lastModifiedBy>
  <cp:revision>10</cp:revision>
  <dcterms:created xsi:type="dcterms:W3CDTF">2011-09-04T16:38:39Z</dcterms:created>
  <dcterms:modified xsi:type="dcterms:W3CDTF">2013-11-14T12:48:26Z</dcterms:modified>
</cp:coreProperties>
</file>