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4" r:id="rId7"/>
    <p:sldId id="260" r:id="rId8"/>
    <p:sldId id="261" r:id="rId9"/>
    <p:sldId id="263" r:id="rId10"/>
    <p:sldId id="262" r:id="rId11"/>
    <p:sldId id="26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FA73-6263-421B-A287-E577BD3E88D0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1E1E-939A-4D34-B8BA-B9E3A9027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863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FA73-6263-421B-A287-E577BD3E88D0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1E1E-939A-4D34-B8BA-B9E3A9027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26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FA73-6263-421B-A287-E577BD3E88D0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1E1E-939A-4D34-B8BA-B9E3A9027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4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FA73-6263-421B-A287-E577BD3E88D0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1E1E-939A-4D34-B8BA-B9E3A9027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45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FA73-6263-421B-A287-E577BD3E88D0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1E1E-939A-4D34-B8BA-B9E3A9027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51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FA73-6263-421B-A287-E577BD3E88D0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1E1E-939A-4D34-B8BA-B9E3A9027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461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FA73-6263-421B-A287-E577BD3E88D0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1E1E-939A-4D34-B8BA-B9E3A9027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19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FA73-6263-421B-A287-E577BD3E88D0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1E1E-939A-4D34-B8BA-B9E3A9027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16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FA73-6263-421B-A287-E577BD3E88D0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1E1E-939A-4D34-B8BA-B9E3A9027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9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FA73-6263-421B-A287-E577BD3E88D0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1E1E-939A-4D34-B8BA-B9E3A9027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71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FFA73-6263-421B-A287-E577BD3E88D0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91E1E-939A-4D34-B8BA-B9E3A9027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17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FFA73-6263-421B-A287-E577BD3E88D0}" type="datetimeFigureOut">
              <a:rPr lang="fr-FR" smtClean="0"/>
              <a:t>11/11/2017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91E1E-939A-4D34-B8BA-B9E3A9027B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21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1470025"/>
          </a:xfrm>
        </p:spPr>
        <p:txBody>
          <a:bodyPr>
            <a:noAutofit/>
          </a:bodyPr>
          <a:lstStyle/>
          <a:p>
            <a:r>
              <a:rPr lang="fr-FR" sz="8800" dirty="0" smtClean="0">
                <a:latin typeface="Disko" panose="02000000000000000000" pitchFamily="2" charset="0"/>
              </a:rPr>
              <a:t>Street</a:t>
            </a:r>
            <a:br>
              <a:rPr lang="fr-FR" sz="8800" dirty="0" smtClean="0">
                <a:latin typeface="Disko" panose="02000000000000000000" pitchFamily="2" charset="0"/>
              </a:rPr>
            </a:br>
            <a:r>
              <a:rPr lang="fr-FR" sz="8800" dirty="0" smtClean="0">
                <a:latin typeface="Disko" panose="02000000000000000000" pitchFamily="2" charset="0"/>
              </a:rPr>
              <a:t>art</a:t>
            </a:r>
            <a:endParaRPr lang="fr-FR" sz="8800" dirty="0">
              <a:latin typeface="Disko" panose="02000000000000000000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593">
            <a:off x="3312015" y="3527903"/>
            <a:ext cx="2483768" cy="18628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1342">
            <a:off x="6068305" y="3688441"/>
            <a:ext cx="2651787" cy="19888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8765">
            <a:off x="694631" y="3729943"/>
            <a:ext cx="2159215" cy="16194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429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82" y="3713300"/>
            <a:ext cx="4150914" cy="31131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82" y="33536"/>
            <a:ext cx="4143243" cy="310743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256782" y="3279736"/>
            <a:ext cx="414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entury Gothic" panose="020B0502020202020204" pitchFamily="34" charset="0"/>
              </a:rPr>
              <a:t>d</a:t>
            </a:r>
            <a:r>
              <a:rPr lang="fr-FR" dirty="0" smtClean="0">
                <a:latin typeface="Century Gothic" panose="020B0502020202020204" pitchFamily="34" charset="0"/>
              </a:rPr>
              <a:t>es signatures graphiques</a:t>
            </a:r>
            <a:endParaRPr lang="fr-F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65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495" y="936736"/>
            <a:ext cx="4256584" cy="31924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9612" y="3583272"/>
            <a:ext cx="3538430" cy="26538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179512" y="5517232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Century Gothic" panose="020B0502020202020204" pitchFamily="34" charset="0"/>
              </a:rPr>
              <a:t>d</a:t>
            </a:r>
            <a:r>
              <a:rPr lang="fr-FR" sz="4000" dirty="0" smtClean="0">
                <a:latin typeface="Century Gothic" panose="020B0502020202020204" pitchFamily="34" charset="0"/>
              </a:rPr>
              <a:t>es messages</a:t>
            </a:r>
            <a:endParaRPr lang="fr-FR" sz="4000" dirty="0">
              <a:latin typeface="Century Gothic" panose="020B0502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79" y="290348"/>
            <a:ext cx="3635896" cy="27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8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6620" y="878831"/>
            <a:ext cx="6776864" cy="508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90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" y="0"/>
            <a:ext cx="4497079" cy="337281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17" y="1988840"/>
            <a:ext cx="6475683" cy="48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72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02716" y="2692195"/>
            <a:ext cx="5541284" cy="4155963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3312368" cy="2484276"/>
          </a:xfrm>
        </p:spPr>
      </p:pic>
      <p:sp>
        <p:nvSpPr>
          <p:cNvPr id="6" name="ZoneTexte 5"/>
          <p:cNvSpPr txBox="1"/>
          <p:nvPr/>
        </p:nvSpPr>
        <p:spPr>
          <a:xfrm>
            <a:off x="4211960" y="764704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latin typeface="Century Gothic" panose="020B0502020202020204" pitchFamily="34" charset="0"/>
              </a:rPr>
              <a:t>Publicité                        sur les murs</a:t>
            </a:r>
            <a:endParaRPr lang="fr-FR" sz="4000" dirty="0">
              <a:latin typeface="Century Gothic" panose="020B0502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7899" y="3738645"/>
            <a:ext cx="3053220" cy="22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41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9076" y="1759356"/>
            <a:ext cx="3348702" cy="25115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03359" y="640730"/>
            <a:ext cx="3859765" cy="28948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87335" y="2063960"/>
            <a:ext cx="3859765" cy="28948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724555"/>
            <a:ext cx="6108170" cy="458112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43608" y="6237312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entury Gothic" panose="020B0502020202020204" pitchFamily="34" charset="0"/>
              </a:rPr>
              <a:t>Les éléments de la rue sont intégrés.</a:t>
            </a:r>
            <a:endParaRPr lang="fr-FR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7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13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63888" y="3069557"/>
            <a:ext cx="3761656" cy="37616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8943" y="1175167"/>
            <a:ext cx="3859765" cy="28948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8639"/>
            <a:ext cx="3611893" cy="2708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8410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77" y="3861071"/>
            <a:ext cx="5940152" cy="29212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0983" y="562047"/>
            <a:ext cx="3388518" cy="2541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92251" y="558746"/>
            <a:ext cx="3388518" cy="2541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0324" y="262257"/>
            <a:ext cx="3140968" cy="31409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315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581128"/>
            <a:ext cx="2873292" cy="2154969"/>
          </a:xfrm>
          <a:ln>
            <a:solidFill>
              <a:schemeClr val="tx1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121" y="115846"/>
            <a:ext cx="4125768" cy="412576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0031" y="2178730"/>
            <a:ext cx="3767189" cy="376718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148064" y="692696"/>
            <a:ext cx="3995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entury Gothic" panose="020B0502020202020204" pitchFamily="34" charset="0"/>
              </a:rPr>
              <a:t>s</a:t>
            </a:r>
            <a:r>
              <a:rPr lang="fr-FR" sz="2400" dirty="0" smtClean="0">
                <a:latin typeface="Century Gothic" panose="020B0502020202020204" pitchFamily="34" charset="0"/>
              </a:rPr>
              <a:t>urréalisme</a:t>
            </a:r>
          </a:p>
          <a:p>
            <a:r>
              <a:rPr lang="fr-FR" sz="2400" dirty="0" smtClean="0">
                <a:latin typeface="Century Gothic" panose="020B0502020202020204" pitchFamily="34" charset="0"/>
              </a:rPr>
              <a:t>              art abstrait</a:t>
            </a:r>
            <a:endParaRPr lang="fr-FR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9387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22</Words>
  <Application>Microsoft Office PowerPoint</Application>
  <PresentationFormat>Affichage à l'écran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Street art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Street art</dc:title>
  <dc:creator>enseignant</dc:creator>
  <cp:lastModifiedBy>enseignant</cp:lastModifiedBy>
  <cp:revision>5</cp:revision>
  <dcterms:created xsi:type="dcterms:W3CDTF">2017-11-11T15:06:03Z</dcterms:created>
  <dcterms:modified xsi:type="dcterms:W3CDTF">2017-11-11T15:52:30Z</dcterms:modified>
</cp:coreProperties>
</file>