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D1BA-6B14-46EB-8996-2A9428804390}" type="datetimeFigureOut">
              <a:rPr lang="fr-FR" smtClean="0"/>
              <a:t>28/06/2016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BB3D-0944-4714-81C0-2A8B421135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26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D1BA-6B14-46EB-8996-2A9428804390}" type="datetimeFigureOut">
              <a:rPr lang="fr-FR" smtClean="0"/>
              <a:t>28/06/2016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BB3D-0944-4714-81C0-2A8B421135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88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D1BA-6B14-46EB-8996-2A9428804390}" type="datetimeFigureOut">
              <a:rPr lang="fr-FR" smtClean="0"/>
              <a:t>28/06/2016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BB3D-0944-4714-81C0-2A8B421135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08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D1BA-6B14-46EB-8996-2A9428804390}" type="datetimeFigureOut">
              <a:rPr lang="fr-FR" smtClean="0"/>
              <a:t>28/06/2016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BB3D-0944-4714-81C0-2A8B421135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27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D1BA-6B14-46EB-8996-2A9428804390}" type="datetimeFigureOut">
              <a:rPr lang="fr-FR" smtClean="0"/>
              <a:t>28/06/2016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BB3D-0944-4714-81C0-2A8B421135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D1BA-6B14-46EB-8996-2A9428804390}" type="datetimeFigureOut">
              <a:rPr lang="fr-FR" smtClean="0"/>
              <a:t>28/06/2016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BB3D-0944-4714-81C0-2A8B421135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31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D1BA-6B14-46EB-8996-2A9428804390}" type="datetimeFigureOut">
              <a:rPr lang="fr-FR" smtClean="0"/>
              <a:t>28/06/2016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BB3D-0944-4714-81C0-2A8B421135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80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D1BA-6B14-46EB-8996-2A9428804390}" type="datetimeFigureOut">
              <a:rPr lang="fr-FR" smtClean="0"/>
              <a:t>28/06/2016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BB3D-0944-4714-81C0-2A8B421135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D1BA-6B14-46EB-8996-2A9428804390}" type="datetimeFigureOut">
              <a:rPr lang="fr-FR" smtClean="0"/>
              <a:t>28/06/2016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BB3D-0944-4714-81C0-2A8B421135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70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D1BA-6B14-46EB-8996-2A9428804390}" type="datetimeFigureOut">
              <a:rPr lang="fr-FR" smtClean="0"/>
              <a:t>28/06/2016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BB3D-0944-4714-81C0-2A8B421135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53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D1BA-6B14-46EB-8996-2A9428804390}" type="datetimeFigureOut">
              <a:rPr lang="fr-FR" smtClean="0"/>
              <a:t>28/06/2016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BB3D-0944-4714-81C0-2A8B421135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03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8D1BA-6B14-46EB-8996-2A9428804390}" type="datetimeFigureOut">
              <a:rPr lang="fr-FR" smtClean="0"/>
              <a:t>28/06/2016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3BB3D-0944-4714-81C0-2A8B421135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5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fr-FR" dirty="0" smtClean="0"/>
              <a:t>La maison ou la ville fantastique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664" y="6165304"/>
            <a:ext cx="6400800" cy="1352972"/>
          </a:xfrm>
        </p:spPr>
        <p:txBody>
          <a:bodyPr/>
          <a:lstStyle/>
          <a:p>
            <a:r>
              <a:rPr lang="fr-FR" dirty="0" smtClean="0"/>
              <a:t>Illustrations de Cécile </a:t>
            </a:r>
            <a:r>
              <a:rPr lang="fr-FR" dirty="0" err="1" smtClean="0"/>
              <a:t>Hudrisier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5" y="1124744"/>
            <a:ext cx="3312368" cy="51931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81323"/>
            <a:ext cx="3357987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2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96752"/>
            <a:ext cx="5004048" cy="3990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06066"/>
            <a:ext cx="2664296" cy="3183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181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769" y="238336"/>
            <a:ext cx="3472335" cy="4725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13988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68960"/>
            <a:ext cx="2479157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3697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334910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03" y="188640"/>
            <a:ext cx="4626097" cy="3645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365104"/>
            <a:ext cx="1860798" cy="1860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459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7026"/>
            <a:ext cx="2247900" cy="299085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4005064"/>
            <a:ext cx="4286250" cy="2476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4423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3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11"/>
            <a:ext cx="2247900" cy="3352800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7987"/>
            <a:ext cx="2702024" cy="231773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84" y="4221088"/>
            <a:ext cx="3505215" cy="260262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12" y="980728"/>
            <a:ext cx="3134072" cy="169936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14" y="3140968"/>
            <a:ext cx="2012275" cy="29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2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Quelques albums de Cécile </a:t>
            </a:r>
            <a:r>
              <a:rPr lang="fr-FR" sz="3200" dirty="0" err="1" smtClean="0"/>
              <a:t>Hudrisier</a:t>
            </a:r>
            <a:endParaRPr lang="fr-FR" sz="3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2143125" cy="2143125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23" y="1138436"/>
            <a:ext cx="2031837" cy="27946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714500"/>
            <a:ext cx="1428750" cy="14287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924944"/>
            <a:ext cx="1944216" cy="182270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933056"/>
            <a:ext cx="1654442" cy="220592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98" y="3403451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09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15</Words>
  <Application>Microsoft Office PowerPoint</Application>
  <PresentationFormat>Affichage à l'écran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La maison ou la ville fantastique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Quelques albums de Cécile Hudrisier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maison ou la ville fantastique</dc:title>
  <dc:creator>enseignant</dc:creator>
  <cp:lastModifiedBy>enseignant</cp:lastModifiedBy>
  <cp:revision>5</cp:revision>
  <dcterms:created xsi:type="dcterms:W3CDTF">2016-06-05T12:50:15Z</dcterms:created>
  <dcterms:modified xsi:type="dcterms:W3CDTF">2016-06-28T18:38:49Z</dcterms:modified>
</cp:coreProperties>
</file>